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Ühe lõigatud ja ümardatud nurgaga ristküli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äisnurkne kolmnur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10" name="Vabakuju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abakuju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bakuju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8E39BD-1D9F-4991-A923-582239A842ED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CCF5E0-AB56-4984-8D01-B1F0108FA44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Rühm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abakuju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abakuju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ILMATEADE</a:t>
            </a:r>
            <a:endParaRPr lang="en-US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On erinevad aastaajad ja erinevad ilmastikuolud – ilma mõjutavad päike, tuul, tsüklonid jne</a:t>
            </a:r>
            <a:endParaRPr lang="en-US" dirty="0"/>
          </a:p>
          <a:p>
            <a:r>
              <a:rPr lang="et-EE" dirty="0"/>
              <a:t>On erinevaid meeleolusid, tujusid, pikemaid ja lühemaid tundeseisundeid.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Vali sobiv paber ja joonistusvahendid. </a:t>
            </a:r>
            <a:endParaRPr lang="en-US" dirty="0"/>
          </a:p>
          <a:p>
            <a:r>
              <a:rPr lang="et-EE" dirty="0"/>
              <a:t>Leia endale ruumis koht, kus sa saad segamatult töötada. Istu ja keskendu iseendale.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Milline on sinu tänane meeleolu, tuju, enesetunne</a:t>
            </a:r>
            <a:r>
              <a:rPr lang="et-EE" dirty="0" smtClean="0"/>
              <a:t>?</a:t>
            </a:r>
          </a:p>
          <a:p>
            <a:pPr>
              <a:buNone/>
            </a:pPr>
            <a:r>
              <a:rPr lang="et-EE" dirty="0" smtClean="0"/>
              <a:t> </a:t>
            </a:r>
            <a:endParaRPr lang="en-US" dirty="0"/>
          </a:p>
          <a:p>
            <a:r>
              <a:rPr lang="et-EE" dirty="0"/>
              <a:t>Joonista see paberile maastikuna ja ilmana. </a:t>
            </a:r>
            <a:endParaRPr lang="et-EE" dirty="0" smtClean="0"/>
          </a:p>
          <a:p>
            <a:pPr>
              <a:buNone/>
            </a:pPr>
            <a:endParaRPr lang="et-EE" dirty="0"/>
          </a:p>
          <a:p>
            <a:r>
              <a:rPr lang="et-EE" dirty="0" smtClean="0"/>
              <a:t>(Linn</a:t>
            </a:r>
            <a:r>
              <a:rPr lang="et-EE" dirty="0"/>
              <a:t>, mets, maa, meri ja päike, tuul, </a:t>
            </a:r>
            <a:r>
              <a:rPr lang="et-EE" dirty="0" smtClean="0"/>
              <a:t>pilved …)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Ühe </a:t>
            </a:r>
            <a:r>
              <a:rPr lang="et-EE" dirty="0"/>
              <a:t>idamaise teooria järgi on inimesel kaheksa põhitunnet. Mõnda neist on kerge ära tunda, mõnda nagu polekski. </a:t>
            </a:r>
            <a:r>
              <a:rPr lang="et-EE" dirty="0"/>
              <a:t>Igaühe sees on need </a:t>
            </a:r>
            <a:r>
              <a:rPr lang="et-EE" dirty="0" smtClean="0"/>
              <a:t>ometi olemas</a:t>
            </a:r>
            <a:endParaRPr lang="et-EE" dirty="0" smtClean="0"/>
          </a:p>
          <a:p>
            <a:r>
              <a:rPr lang="et-EE" dirty="0" smtClean="0"/>
              <a:t>Püüa </a:t>
            </a:r>
            <a:r>
              <a:rPr lang="et-EE" dirty="0"/>
              <a:t>need </a:t>
            </a:r>
            <a:r>
              <a:rPr lang="et-EE" dirty="0" smtClean="0"/>
              <a:t>oma</a:t>
            </a:r>
            <a:r>
              <a:rPr lang="et-EE" dirty="0" smtClean="0"/>
              <a:t> </a:t>
            </a:r>
            <a:r>
              <a:rPr lang="et-EE" dirty="0"/>
              <a:t>pildilt üles leida või lisa nad sobivasse kohta sellise kujundina nagu õige tundub. </a:t>
            </a:r>
            <a:endParaRPr lang="et-EE" dirty="0" smtClean="0"/>
          </a:p>
          <a:p>
            <a:r>
              <a:rPr lang="en-US" dirty="0"/>
              <a:t>RÕÕM – KURBUS</a:t>
            </a:r>
          </a:p>
          <a:p>
            <a:r>
              <a:rPr lang="en-US" dirty="0"/>
              <a:t>VIHA – ARMASTUS</a:t>
            </a:r>
          </a:p>
          <a:p>
            <a:r>
              <a:rPr lang="en-US" dirty="0"/>
              <a:t>HIRM – JULGUS</a:t>
            </a:r>
          </a:p>
          <a:p>
            <a:r>
              <a:rPr lang="en-US" dirty="0"/>
              <a:t>PÕLGUS – IMETLUS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See on sinu tunnete kaart</a:t>
            </a:r>
            <a:r>
              <a:rPr lang="et-EE" dirty="0" smtClean="0"/>
              <a:t>.</a:t>
            </a:r>
          </a:p>
          <a:p>
            <a:r>
              <a:rPr lang="et-EE" dirty="0" smtClean="0"/>
              <a:t>Kui tunned, et mingit emotsiooni on tänasesse päeva juurde vaja, siis lisa see oma pildile.</a:t>
            </a:r>
          </a:p>
          <a:p>
            <a:endParaRPr lang="en-US" dirty="0"/>
          </a:p>
          <a:p>
            <a:r>
              <a:rPr lang="et-EE" dirty="0"/>
              <a:t>Leia paariline. Rääkige teineteisele oma piltidest.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og">
  <a:themeElements>
    <a:clrScheme name="Voog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oog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oo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169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Voog</vt:lpstr>
      <vt:lpstr>ILMATEADE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Tallinna Haridusamet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ILMATEADE</dc:title>
  <dc:creator>kärt</dc:creator>
  <cp:lastModifiedBy>opetaja</cp:lastModifiedBy>
  <cp:revision>3</cp:revision>
  <dcterms:created xsi:type="dcterms:W3CDTF">2014-02-13T07:55:27Z</dcterms:created>
  <dcterms:modified xsi:type="dcterms:W3CDTF">2014-02-13T11:02:12Z</dcterms:modified>
</cp:coreProperties>
</file>